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 autoAdjust="0"/>
  </p:normalViewPr>
  <p:slideViewPr>
    <p:cSldViewPr>
      <p:cViewPr>
        <p:scale>
          <a:sx n="75" d="100"/>
          <a:sy n="75" d="100"/>
        </p:scale>
        <p:origin x="-122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2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BBF3-6B08-48B3-877E-6190637187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9A586-86ED-46E5-A14D-E3B4EC16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B03EBE-0883-44D5-816B-59C14E87D23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3F5851-D38F-4DC0-A37B-E6829329CE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1935480"/>
          </a:xfrm>
        </p:spPr>
        <p:txBody>
          <a:bodyPr>
            <a:noAutofit/>
          </a:bodyPr>
          <a:lstStyle/>
          <a:p>
            <a:pPr algn="r"/>
            <a:r>
              <a:rPr lang="en-US" sz="4400" b="1" i="1" dirty="0" smtClean="0"/>
              <a:t>      Dreamland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i="1" dirty="0" smtClean="0"/>
              <a:t>or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i="1" dirty="0" smtClean="0"/>
              <a:t>real life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239000" cy="2438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poetry portfolio is dedicated to my teachers who have taught me knowledge or skills.</a:t>
            </a:r>
          </a:p>
          <a:p>
            <a:pPr algn="r"/>
            <a:r>
              <a:rPr lang="en-US" sz="2800" dirty="0" smtClean="0"/>
              <a:t>-------------Tom Xiao</a:t>
            </a:r>
            <a:endParaRPr lang="en-US" sz="2800" dirty="0"/>
          </a:p>
        </p:txBody>
      </p:sp>
      <p:pic>
        <p:nvPicPr>
          <p:cNvPr id="1026" name="Picture 2" descr="C:\Users\usus\Desktop\u=2427598566,3997896145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796716"/>
            <a:ext cx="2468145" cy="13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Table of contents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4 Haiku ------------------------------------------------------- Page 1</a:t>
            </a:r>
          </a:p>
          <a:p>
            <a:r>
              <a:rPr lang="en-US" dirty="0" smtClean="0"/>
              <a:t>Sensory Poem &amp; Comic ----------------------------------- Page 2&amp;3</a:t>
            </a:r>
          </a:p>
          <a:p>
            <a:r>
              <a:rPr lang="en-US" dirty="0" smtClean="0"/>
              <a:t>Limerick ------------------------------------------------------ Page 4</a:t>
            </a:r>
          </a:p>
          <a:p>
            <a:r>
              <a:rPr lang="en-US" dirty="0" smtClean="0"/>
              <a:t>Clerihew ------------------------------------------------------ Page 5</a:t>
            </a:r>
          </a:p>
          <a:p>
            <a:r>
              <a:rPr lang="en-US" dirty="0" smtClean="0"/>
              <a:t>Alliteration Poem ------------------------------------------- Page 6</a:t>
            </a:r>
          </a:p>
          <a:p>
            <a:r>
              <a:rPr lang="en-US" dirty="0" smtClean="0"/>
              <a:t>Metaphor Poem --------------------------------------------- Page 7</a:t>
            </a:r>
            <a:endParaRPr lang="en-US" dirty="0"/>
          </a:p>
          <a:p>
            <a:r>
              <a:rPr lang="en-US" dirty="0" smtClean="0"/>
              <a:t>Concrete Poem ---------------------------------------------- Page 8</a:t>
            </a:r>
          </a:p>
        </p:txBody>
      </p:sp>
    </p:spTree>
    <p:extLst>
      <p:ext uri="{BB962C8B-B14F-4D97-AF65-F5344CB8AC3E}">
        <p14:creationId xmlns:p14="http://schemas.microsoft.com/office/powerpoint/2010/main" val="26764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352800" cy="416242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600" dirty="0"/>
              <a:t>Brown dark leaves fall down,</a:t>
            </a:r>
          </a:p>
          <a:p>
            <a:pPr indent="0">
              <a:buNone/>
            </a:pPr>
            <a:r>
              <a:rPr lang="en-US" sz="1600" dirty="0"/>
              <a:t>     </a:t>
            </a:r>
            <a:r>
              <a:rPr lang="en-US" sz="1600" dirty="0" smtClean="0"/>
              <a:t> The </a:t>
            </a:r>
            <a:r>
              <a:rPr lang="en-US" sz="1600" dirty="0"/>
              <a:t>young the green are growing,</a:t>
            </a:r>
          </a:p>
          <a:p>
            <a:pPr indent="0">
              <a:buNone/>
            </a:pPr>
            <a:r>
              <a:rPr lang="en-US" sz="1600" dirty="0"/>
              <a:t>            Everything is new.</a:t>
            </a:r>
          </a:p>
          <a:p>
            <a:pPr indent="0">
              <a:lnSpc>
                <a:spcPct val="100000"/>
              </a:lnSpc>
              <a:buNone/>
            </a:pPr>
            <a:endParaRPr lang="en-US" sz="1600" dirty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endParaRPr lang="en-US" sz="1600" dirty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sz="1600" dirty="0" smtClean="0"/>
              <a:t>Grass </a:t>
            </a:r>
            <a:r>
              <a:rPr lang="en-US" sz="1600" dirty="0"/>
              <a:t>never gives up.</a:t>
            </a:r>
          </a:p>
          <a:p>
            <a:pPr indent="0">
              <a:buNone/>
            </a:pPr>
            <a:r>
              <a:rPr lang="en-US" sz="1600" dirty="0"/>
              <a:t>     </a:t>
            </a:r>
            <a:r>
              <a:rPr lang="en-US" sz="1600" dirty="0" smtClean="0"/>
              <a:t> The </a:t>
            </a:r>
            <a:r>
              <a:rPr lang="en-US" sz="1600" dirty="0"/>
              <a:t>more strongly the winds blow</a:t>
            </a:r>
            <a:r>
              <a:rPr lang="en-US" sz="1600" dirty="0" smtClean="0"/>
              <a:t>,</a:t>
            </a:r>
            <a:endParaRPr lang="en-US" sz="1600" dirty="0"/>
          </a:p>
          <a:p>
            <a:pPr indent="0">
              <a:buNone/>
            </a:pPr>
            <a:r>
              <a:rPr lang="en-US" sz="1600" dirty="0"/>
              <a:t>            The faster grass grows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4 Haiku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2209800"/>
            <a:ext cx="3657600" cy="37338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600" dirty="0" smtClean="0"/>
              <a:t>Spring is coming now.</a:t>
            </a:r>
          </a:p>
          <a:p>
            <a:pPr indent="0">
              <a:buNone/>
            </a:pPr>
            <a:r>
              <a:rPr lang="en-US" sz="1600" dirty="0" smtClean="0"/>
              <a:t>       </a:t>
            </a:r>
            <a:r>
              <a:rPr lang="en-US" sz="1600" dirty="0" smtClean="0"/>
              <a:t> Many </a:t>
            </a:r>
            <a:r>
              <a:rPr lang="en-US" sz="1600" dirty="0" smtClean="0"/>
              <a:t>flowers and trees bloom,</a:t>
            </a:r>
          </a:p>
          <a:p>
            <a:pPr indent="0">
              <a:lnSpc>
                <a:spcPct val="16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Such as Magnolia.</a:t>
            </a:r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endParaRPr lang="en-US" sz="1600" dirty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sz="1600" dirty="0" smtClean="0"/>
              <a:t>Study </a:t>
            </a:r>
            <a:r>
              <a:rPr lang="en-US" sz="1600" dirty="0" smtClean="0"/>
              <a:t>is necessary.</a:t>
            </a:r>
          </a:p>
          <a:p>
            <a:pPr indent="0">
              <a:buNone/>
            </a:pPr>
            <a:r>
              <a:rPr lang="en-US" sz="1600" dirty="0" smtClean="0"/>
              <a:t>      </a:t>
            </a:r>
            <a:r>
              <a:rPr lang="en-US" sz="1600" dirty="0" smtClean="0"/>
              <a:t>  </a:t>
            </a:r>
            <a:r>
              <a:rPr lang="en-US" sz="1600" dirty="0" smtClean="0"/>
              <a:t>Kids come back to school in spring,</a:t>
            </a:r>
          </a:p>
          <a:p>
            <a:pPr indent="0">
              <a:buNone/>
            </a:pPr>
            <a:r>
              <a:rPr lang="en-US" sz="1600" dirty="0" smtClean="0"/>
              <a:t>               For learning knowledge.</a:t>
            </a:r>
            <a:endParaRPr lang="en-US" sz="1600" dirty="0"/>
          </a:p>
        </p:txBody>
      </p:sp>
      <p:pic>
        <p:nvPicPr>
          <p:cNvPr id="2050" name="Picture 2" descr="C:\Users\usus\Desktop\u=3675931910,1901641108&amp;fm=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21" y="1219199"/>
            <a:ext cx="19812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s\Desktop\u=2899953698,1483408048&amp;fm=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21" y="3561347"/>
            <a:ext cx="19812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s\Desktop\u=3356304108,3987752712&amp;fm=23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19200"/>
            <a:ext cx="1886957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s\Desktop\u=144561811,870000659&amp;fm=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3561348"/>
            <a:ext cx="1886957" cy="11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3657600" cy="3200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Love is bright red.</a:t>
            </a:r>
          </a:p>
          <a:p>
            <a:pPr indent="0">
              <a:buNone/>
            </a:pPr>
            <a:r>
              <a:rPr lang="en-US" dirty="0" smtClean="0"/>
              <a:t>It takes like sweets and chocolates, And smells like the fragrance of a rose.</a:t>
            </a:r>
          </a:p>
          <a:p>
            <a:pPr indent="0">
              <a:buNone/>
            </a:pPr>
            <a:r>
              <a:rPr lang="en-US" dirty="0" smtClean="0"/>
              <a:t>Love looks like hugs and kisses.</a:t>
            </a:r>
          </a:p>
          <a:p>
            <a:pPr indent="0">
              <a:buNone/>
            </a:pPr>
            <a:r>
              <a:rPr lang="en-US" dirty="0" smtClean="0"/>
              <a:t>The sound of singing and dancing.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Love makes me feel nervous and shy.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(only this one </a:t>
            </a:r>
            <a:r>
              <a:rPr lang="en-US" dirty="0"/>
              <a:t>has </a:t>
            </a:r>
            <a:r>
              <a:rPr lang="en-US" dirty="0" smtClean="0"/>
              <a:t>Comic)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Sensory Poem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581400" cy="3124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Fun is colorful.</a:t>
            </a:r>
          </a:p>
          <a:p>
            <a:pPr indent="0">
              <a:buNone/>
            </a:pPr>
            <a:r>
              <a:rPr lang="en-US" dirty="0" smtClean="0"/>
              <a:t>It tastes like coke and coffee, </a:t>
            </a:r>
          </a:p>
          <a:p>
            <a:pPr indent="0">
              <a:buNone/>
            </a:pPr>
            <a:r>
              <a:rPr lang="en-US" dirty="0" smtClean="0"/>
              <a:t>And smells like </a:t>
            </a:r>
            <a:r>
              <a:rPr lang="en-US" dirty="0"/>
              <a:t>hot-dogs and </a:t>
            </a:r>
            <a:r>
              <a:rPr lang="en-US" dirty="0" smtClean="0"/>
              <a:t>chips.</a:t>
            </a:r>
          </a:p>
          <a:p>
            <a:pPr indent="0">
              <a:buNone/>
            </a:pPr>
            <a:r>
              <a:rPr lang="en-US" dirty="0" smtClean="0"/>
              <a:t>Fun looks like the stories in cartoons,</a:t>
            </a:r>
          </a:p>
          <a:p>
            <a:pPr indent="0">
              <a:buNone/>
            </a:pPr>
            <a:r>
              <a:rPr lang="en-US" dirty="0" smtClean="0"/>
              <a:t>The sound of laughter.</a:t>
            </a:r>
          </a:p>
          <a:p>
            <a:pPr indent="0">
              <a:buNone/>
            </a:pPr>
            <a:r>
              <a:rPr lang="en-US" dirty="0" smtClean="0"/>
              <a:t>Fun makes me feel excited and happy.</a:t>
            </a:r>
            <a:endParaRPr lang="en-US" dirty="0"/>
          </a:p>
        </p:txBody>
      </p:sp>
      <p:pic>
        <p:nvPicPr>
          <p:cNvPr id="3074" name="Picture 2" descr="C:\Users\usus\Desktop\u=234829959,3410069122&amp;fm=23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22358"/>
            <a:ext cx="90627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s\Desktop\u=3403490020,1840962806&amp;fm=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1" y="2422358"/>
            <a:ext cx="720329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s\Desktop\u=2401240080,2138146933&amp;fm=23&amp;gp=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72" y="42672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Limerick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000" dirty="0"/>
              <a:t>There was a </a:t>
            </a:r>
            <a:r>
              <a:rPr lang="en-US" sz="2000" dirty="0" smtClean="0"/>
              <a:t>brave </a:t>
            </a:r>
            <a:r>
              <a:rPr lang="en-US" sz="2000" dirty="0"/>
              <a:t>boy called Tom</a:t>
            </a:r>
          </a:p>
          <a:p>
            <a:pPr indent="0">
              <a:buNone/>
            </a:pPr>
            <a:r>
              <a:rPr lang="en-US" sz="2000" dirty="0"/>
              <a:t>Who once survived in a terrible “</a:t>
            </a:r>
            <a:r>
              <a:rPr lang="en-US" sz="2000" dirty="0" err="1"/>
              <a:t>strom</a:t>
            </a:r>
            <a:r>
              <a:rPr lang="en-US" sz="2000" dirty="0"/>
              <a:t>”</a:t>
            </a:r>
          </a:p>
          <a:p>
            <a:pPr indent="0">
              <a:buNone/>
            </a:pPr>
            <a:r>
              <a:rPr lang="en-US" sz="2000" dirty="0"/>
              <a:t>Rain, wind and lightning</a:t>
            </a:r>
          </a:p>
          <a:p>
            <a:pPr indent="0">
              <a:buNone/>
            </a:pPr>
            <a:r>
              <a:rPr lang="en-US" sz="2000" dirty="0"/>
              <a:t>Was very frightening</a:t>
            </a:r>
          </a:p>
          <a:p>
            <a:pPr indent="0">
              <a:buNone/>
            </a:pPr>
            <a:r>
              <a:rPr lang="en-US" sz="2000" dirty="0"/>
              <a:t>Want to know more? Come to Tom.com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098" name="Picture 2" descr="C:\Users\usus\Desktop\u=4279525416,230286333&amp;fm=21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71637"/>
            <a:ext cx="1242659" cy="7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s\Desktop\u=2641785749,1660001465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20036"/>
            <a:ext cx="2481431" cy="19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Clerihew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Why </a:t>
            </a:r>
            <a:r>
              <a:rPr lang="en-US" dirty="0" smtClean="0"/>
              <a:t>English teacher Mr</a:t>
            </a:r>
            <a:r>
              <a:rPr lang="en-US" dirty="0"/>
              <a:t>. Manno closes the door?</a:t>
            </a:r>
          </a:p>
          <a:p>
            <a:pPr indent="0">
              <a:buNone/>
            </a:pPr>
            <a:r>
              <a:rPr lang="en-US" dirty="0"/>
              <a:t>Why some students do pushup on the floor?</a:t>
            </a:r>
          </a:p>
          <a:p>
            <a:pPr indent="0">
              <a:buNone/>
            </a:pPr>
            <a:r>
              <a:rPr lang="en-US" dirty="0"/>
              <a:t>Do students offend Mr. Manno?</a:t>
            </a:r>
          </a:p>
          <a:p>
            <a:pPr indent="0">
              <a:buNone/>
            </a:pPr>
            <a:r>
              <a:rPr lang="en-US" dirty="0"/>
              <a:t>No, cause Evil is Manno.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122" name="Picture 2" descr="H:\zhuom\小图\20121128162638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9" y="2362200"/>
            <a:ext cx="1190625" cy="17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s\Desktop\u=225846350,3112057115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06" y="4343400"/>
            <a:ext cx="1462673" cy="14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s\Desktop\u=209701003,3231228748&amp;fm=23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6" y="4261936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Alliteration Poem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18082"/>
            <a:ext cx="7315200" cy="3396917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There are three trees in the street on my way.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I think about </a:t>
            </a:r>
            <a:r>
              <a:rPr lang="en-US" dirty="0"/>
              <a:t>the Triangle Theory </a:t>
            </a:r>
            <a:r>
              <a:rPr lang="en-US" dirty="0" smtClean="0"/>
              <a:t>among these trees.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Why they </a:t>
            </a:r>
            <a:r>
              <a:rPr lang="en-US" dirty="0"/>
              <a:t>are not </a:t>
            </a:r>
            <a:r>
              <a:rPr lang="en-US" dirty="0" smtClean="0"/>
              <a:t>triple? Oh, thoughtful !! </a:t>
            </a:r>
          </a:p>
          <a:p>
            <a:pPr indent="0">
              <a:buNone/>
            </a:pPr>
            <a:r>
              <a:rPr lang="en-US" dirty="0" smtClean="0"/>
              <a:t>Hey! Campus</a:t>
            </a:r>
            <a:r>
              <a:rPr lang="en-US" dirty="0"/>
              <a:t> </a:t>
            </a:r>
            <a:r>
              <a:rPr lang="en-US" dirty="0" smtClean="0"/>
              <a:t>is here and let’s </a:t>
            </a:r>
            <a:r>
              <a:rPr lang="en-US" dirty="0"/>
              <a:t>conceal </a:t>
            </a:r>
            <a:r>
              <a:rPr lang="en-US" dirty="0" smtClean="0"/>
              <a:t>our cell phones.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I change my chair, clean my cheek, open my computer and click my clause.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Oh, civics class! Oh, constitution! Oh, candidates! They cause me cry.</a:t>
            </a:r>
          </a:p>
          <a:p>
            <a:pPr indent="0">
              <a:buNone/>
            </a:pPr>
            <a:r>
              <a:rPr lang="en-US" dirty="0" smtClean="0"/>
              <a:t>Wow! Monday morning! I don’t worry warning!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Wow! There must be a ceremony we are willing!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Wow! No time to study, no time to study! Welcoming!</a:t>
            </a:r>
            <a:endParaRPr lang="en-US" dirty="0"/>
          </a:p>
        </p:txBody>
      </p:sp>
      <p:pic>
        <p:nvPicPr>
          <p:cNvPr id="6146" name="Picture 2" descr="C:\Users\usus\Desktop\u=3823805321,1199526904&amp;fm=23&amp;gp=0_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46" y="2362200"/>
            <a:ext cx="1966158" cy="14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us\Desktop\u=1634943500,242957207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46" y="4423611"/>
            <a:ext cx="2012011" cy="13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355850"/>
            <a:ext cx="3581400" cy="3511550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0000"/>
              </a:lnSpc>
              <a:buNone/>
            </a:pPr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My </a:t>
            </a:r>
            <a:r>
              <a:rPr lang="en-US" dirty="0"/>
              <a:t>life is like </a:t>
            </a:r>
            <a:r>
              <a:rPr lang="en-US" dirty="0" smtClean="0"/>
              <a:t>an </a:t>
            </a:r>
            <a:r>
              <a:rPr lang="en-US" dirty="0"/>
              <a:t>airplane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Beginning with thunder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Moving to try my best</a:t>
            </a:r>
          </a:p>
          <a:p>
            <a:pPr indent="0">
              <a:lnSpc>
                <a:spcPct val="100000"/>
              </a:lnSpc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My life is like an airplane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Sometimes high and fast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Cloud and wind are under my feet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But I still have a dream until I die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Longing for flying into outer space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Trying though it can’t be true</a:t>
            </a:r>
          </a:p>
          <a:p>
            <a:pPr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/>
              <a:t>Metaphor Poem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2286000"/>
            <a:ext cx="3962400" cy="3505200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My life is like an airplane.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I like the conflict with air and ATMOS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I like the quiet in the sky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They make me feel excited and peaceful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Why not try to fight?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It’s </a:t>
            </a:r>
            <a:r>
              <a:rPr lang="en-US" sz="1900" dirty="0"/>
              <a:t>the most </a:t>
            </a:r>
            <a:r>
              <a:rPr lang="en-US" sz="1900" dirty="0" smtClean="0"/>
              <a:t>splendid period in whole life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I enjoy the feeling of conflict</a:t>
            </a:r>
          </a:p>
          <a:p>
            <a:pPr indent="0">
              <a:lnSpc>
                <a:spcPct val="100000"/>
              </a:lnSpc>
              <a:buNone/>
            </a:pPr>
            <a:endParaRPr lang="en-US" sz="1900" dirty="0"/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My life is like an airplane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Having ups and downs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Jolt and accident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900" dirty="0" smtClean="0"/>
              <a:t>Trying to beat them up</a:t>
            </a:r>
          </a:p>
          <a:p>
            <a:pPr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7170" name="Picture 2" descr="C:\Users\usus\Desktop\u=2321960369,1354056291&amp;fm=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7100"/>
            <a:ext cx="221541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/>
              <a:t>Concrete </a:t>
            </a:r>
            <a:r>
              <a:rPr lang="en-US" b="1" i="1" dirty="0" smtClean="0"/>
              <a:t>Poem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2438400" cy="3048001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Tom is a clever boy I have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e</a:t>
            </a:r>
            <a:r>
              <a:rPr lang="en-US" dirty="0" smtClean="0"/>
              <a:t>ver seen, one day, teacher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let him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to solve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the Math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problem.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Although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he was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sleeping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before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5146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He solved</a:t>
            </a:r>
            <a:endParaRPr lang="en-US" dirty="0"/>
          </a:p>
          <a:p>
            <a:r>
              <a:rPr lang="en-US" dirty="0" smtClean="0"/>
              <a:t>      the Math problem </a:t>
            </a:r>
          </a:p>
          <a:p>
            <a:r>
              <a:rPr lang="en-US" dirty="0"/>
              <a:t>b</a:t>
            </a:r>
            <a:r>
              <a:rPr lang="en-US" dirty="0" smtClean="0"/>
              <a:t>y only                 half an</a:t>
            </a:r>
            <a:endParaRPr lang="en-US" dirty="0"/>
          </a:p>
          <a:p>
            <a:r>
              <a:rPr lang="en-US" dirty="0" smtClean="0"/>
              <a:t>hour. Oh              Tom is </a:t>
            </a:r>
          </a:p>
          <a:p>
            <a:r>
              <a:rPr lang="en-US" dirty="0" smtClean="0"/>
              <a:t>too </a:t>
            </a:r>
            <a:r>
              <a:rPr lang="en-US" dirty="0" err="1" smtClean="0"/>
              <a:t>too</a:t>
            </a:r>
            <a:r>
              <a:rPr lang="en-US" dirty="0" smtClean="0"/>
              <a:t>                 clever</a:t>
            </a:r>
            <a:endParaRPr lang="en-US" dirty="0"/>
          </a:p>
          <a:p>
            <a:r>
              <a:rPr lang="en-US" dirty="0" smtClean="0"/>
              <a:t>      to get an A score      </a:t>
            </a:r>
          </a:p>
          <a:p>
            <a:r>
              <a:rPr lang="en-US" dirty="0" smtClean="0"/>
              <a:t>           What a pity!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5146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Don’t worry</a:t>
            </a:r>
            <a:endParaRPr lang="en-US" dirty="0"/>
          </a:p>
          <a:p>
            <a:r>
              <a:rPr lang="en-US" dirty="0" smtClean="0"/>
              <a:t>Tom will    even   not care </a:t>
            </a:r>
          </a:p>
          <a:p>
            <a:r>
              <a:rPr lang="en-US" dirty="0" smtClean="0"/>
              <a:t>about it      until   the final</a:t>
            </a:r>
            <a:endParaRPr lang="en-US" dirty="0"/>
          </a:p>
          <a:p>
            <a:r>
              <a:rPr lang="en-US" dirty="0" smtClean="0"/>
              <a:t>score        comes     out.</a:t>
            </a:r>
          </a:p>
          <a:p>
            <a:r>
              <a:rPr lang="en-US" dirty="0" smtClean="0"/>
              <a:t>“Don’t      worry     there </a:t>
            </a:r>
            <a:endParaRPr lang="en-US" dirty="0"/>
          </a:p>
          <a:p>
            <a:r>
              <a:rPr lang="en-US" dirty="0" smtClean="0"/>
              <a:t>are still      some      time”</a:t>
            </a:r>
          </a:p>
          <a:p>
            <a:r>
              <a:rPr lang="en-US" dirty="0" smtClean="0"/>
              <a:t>Said           by          Tom</a:t>
            </a:r>
            <a:endParaRPr lang="en-US" dirty="0"/>
          </a:p>
        </p:txBody>
      </p:sp>
      <p:pic>
        <p:nvPicPr>
          <p:cNvPr id="8194" name="Picture 2" descr="C:\Users\usus\Desktop\u=72708814,846256072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816100" cy="12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us\Desktop\u=3162814541,3322233314&amp;fm=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16" y="2315832"/>
            <a:ext cx="988368" cy="10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us\Desktop\u=1345517714,3324844935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71" y="2315832"/>
            <a:ext cx="948179" cy="9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608</TotalTime>
  <Words>545</Words>
  <Application>Microsoft Office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      Dreamland or real life</vt:lpstr>
      <vt:lpstr>Table of contents</vt:lpstr>
      <vt:lpstr>4 Haiku</vt:lpstr>
      <vt:lpstr>Sensory Poem</vt:lpstr>
      <vt:lpstr>Limerick</vt:lpstr>
      <vt:lpstr>Clerihew</vt:lpstr>
      <vt:lpstr>Alliteration Poem</vt:lpstr>
      <vt:lpstr>Metaphor Poem</vt:lpstr>
      <vt:lpstr>Concrete Poem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usus</dc:creator>
  <cp:lastModifiedBy>usus</cp:lastModifiedBy>
  <cp:revision>32</cp:revision>
  <dcterms:created xsi:type="dcterms:W3CDTF">2014-05-19T11:10:00Z</dcterms:created>
  <dcterms:modified xsi:type="dcterms:W3CDTF">2014-05-19T21:43:22Z</dcterms:modified>
</cp:coreProperties>
</file>